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61" r:id="rId15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4E12B7-8F8B-F312-A700-E9A42AA7D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95AB4A-C817-4F53-F68A-790DC5E12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365DBE-0CDC-90A8-A047-AE108DA64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58191C-9B5E-E4FA-357C-A3B0C0734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92F7B9-6C35-8B2E-7644-E2D581A0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31250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4B1B56-EAD2-054F-0D76-9F9164A69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A96BD6-36AD-203D-CF3A-87E082F4C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2A2FC1-0473-EEDB-3A02-F44FD154D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CA96BC-8F77-1808-20CE-70EB17B68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2B5006D-0074-E5DB-D516-0756FDD41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40844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C7CE6D-B6F8-0CF5-C930-5922871584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FB49090-8E52-A3DB-98C3-465E87453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0899FD-AFED-6D4C-3CC5-225D458B6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C07062-9B33-8281-8B2E-51F50553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353AEE-AB7E-20D4-BC2C-18CF9ACD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99223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8029B-9493-4760-E0C3-0EDE9573C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2984DC-FAD9-3772-B82C-224AE06EC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0579A6-961E-1AE2-EB41-5B1666AEA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F49B3C-8491-F788-A624-CDEFD0355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0D735C-14D0-0409-3F25-FBC0FCAD3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25759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78C39-75AA-982A-28A8-0B7237036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51E011-509C-CA29-C70B-59B0A6DF9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36763C-78C3-CA89-3DB5-E48109651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71EC11-B790-3745-2893-8F50BC74E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F99939F-3820-C294-08DE-993794DC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48132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30DFD2-0ED0-2AB2-85F0-D0979F876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94B696-EFC2-7C81-E528-7BF3C81AF8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F50BCAD-274B-AA25-3E5D-E337EEC2DB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437D47F-2D0E-2161-CD01-4DDD1D8CE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222D61-7D36-9BE2-4674-1525D1E37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90CE99-D040-A8BD-2B7F-57303DC1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13097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D56C0-63E0-3561-AD35-92B832079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DB831E5-7895-10E0-9190-40C9999DE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4F97556-1A98-37FC-99DC-CE324AAB4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1ED89CC-B69B-A833-44EB-6DCE3F4328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7BA13B-AE46-243D-5730-F9B37B6C6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8C29483-C193-E491-07B6-D62EB4147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BE5BD13-9F2F-9509-2D04-F5E3965DA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C51C4D0-43D7-03A0-03CD-76F3BEFDA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14330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7FCB0-EA2F-4938-30E3-B92F92168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17566C1-AF65-1B19-CE8A-AE5581CF9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3DB7336-38E8-4823-4E07-BCFAC8691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9A0E13E-0A01-7E36-4DB5-28CD2E111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41671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9470A55-6FC6-6B65-B8C9-E0ABCCD18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47CF2AF-DE4D-0810-8791-F467C6DB7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0AD3ADE-9473-97BD-9AE9-33B1C469C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13528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ED0EF9-35E6-9B12-B57B-4CEF16C11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BF3589-D150-CD27-69C0-FEC31D6DD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253B65E-F17D-62C6-555C-C28016DB9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5E3EC4-71C7-D306-02B1-761AEFC15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6908500-B58E-C8CF-8A68-E087FF55D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25451A0-51B4-6A68-E600-7D5C752C5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98529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1E510-94DD-7F6D-DD3D-6C7CFD962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87BD771-D41A-50A7-8A73-24B3F82EB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FCAD46-0E0F-CD23-CBC9-100712A5D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EE5695-49C1-9672-8649-9125607BB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B9F3DD-769B-E94B-56B3-1159A970F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B2D1AE-3037-8D21-36C6-4F3E96B03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54073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rgbClr val="93E3FF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874B1C4-5CE4-A93B-E3EF-472F676C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099D9C-5C1D-2C6C-123B-CDC31B3C1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C8B422-7C24-5182-2C4B-DC2E9B38DC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45DE2E-585D-4311-9CD4-04AA4D45D079}" type="datetimeFigureOut">
              <a:rPr lang="es-AR" smtClean="0"/>
              <a:t>13/6/2023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E5B293-14C3-E3C3-48EE-DFD0687368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3A3BF9-A3B4-77C5-1676-624A3E883F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7512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4F5DC9-2EF4-83FF-6AF4-D0FFF8551A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47530" y="0"/>
            <a:ext cx="14087060" cy="2964853"/>
          </a:xfrm>
        </p:spPr>
        <p:txBody>
          <a:bodyPr>
            <a:normAutofit/>
          </a:bodyPr>
          <a:lstStyle/>
          <a:p>
            <a:r>
              <a:rPr lang="es-E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Unidad 4  – Local Storage, </a:t>
            </a:r>
            <a:r>
              <a:rPr lang="es-ES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</a:t>
            </a:r>
            <a:r>
              <a:rPr lang="es-E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 </a:t>
            </a:r>
            <a:r>
              <a:rPr lang="es-ES" sz="4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Netlify</a:t>
            </a:r>
            <a:br>
              <a:rPr lang="es-E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C. 15</a:t>
            </a:r>
            <a:br>
              <a:rPr lang="es-ES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s-AR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620AD38-7046-FA93-516D-2AC00670F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235" y="2964853"/>
            <a:ext cx="2905530" cy="294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090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27E76D-1919-334D-5F17-8745B44B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86FC16-8503-6104-BEC6-88E8C9806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78C4B86-17F1-8D3D-065E-78DE7BB8C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672" y="821634"/>
            <a:ext cx="10090655" cy="4691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921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908126-F8CC-991B-D88E-1EB3D2CE1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AFDBB60-0EDB-13A7-ACDD-C2C5D58C3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5859" y="1252848"/>
            <a:ext cx="9740282" cy="4352303"/>
          </a:xfrm>
        </p:spPr>
      </p:pic>
    </p:spTree>
    <p:extLst>
      <p:ext uri="{BB962C8B-B14F-4D97-AF65-F5344CB8AC3E}">
        <p14:creationId xmlns:p14="http://schemas.microsoft.com/office/powerpoint/2010/main" val="2220701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68945C-24F8-72AD-6E7E-33C86740A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0DE1B2-E948-99DF-2EC5-12DD74BE9E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4D9FA42-2C1B-BD19-C0A4-904A0E8C4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749" y="1321262"/>
            <a:ext cx="7321614" cy="421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41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A5706B-3F44-4190-FFE2-EE366F336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8F6CBD-350D-92F6-779F-B211B992F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2050" name="Picture 2" descr="drag_drop">
            <a:extLst>
              <a:ext uri="{FF2B5EF4-FFF2-40B4-BE49-F238E27FC236}">
                <a16:creationId xmlns:a16="http://schemas.microsoft.com/office/drawing/2014/main" id="{50307495-B64B-7DAE-AAA5-F2A3FF134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30" y="210792"/>
            <a:ext cx="10617486" cy="6647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439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04D3A-BFDD-E8E3-0527-6E8F82DB0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2707"/>
            <a:ext cx="10515600" cy="1325563"/>
          </a:xfrm>
        </p:spPr>
        <p:txBody>
          <a:bodyPr/>
          <a:lstStyle/>
          <a:p>
            <a:pPr algn="ctr"/>
            <a:r>
              <a:rPr lang="es-ES" dirty="0"/>
              <a:t>PRACTICA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7F5A5B-7079-843D-0279-EE7667E56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48473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9E3DE2-A328-C55D-A3CA-2996957EE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907"/>
            <a:ext cx="10515600" cy="1325563"/>
          </a:xfrm>
        </p:spPr>
        <p:txBody>
          <a:bodyPr/>
          <a:lstStyle/>
          <a:p>
            <a:pPr algn="ctr"/>
            <a:r>
              <a:rPr lang="es-ES" b="1" u="sng" dirty="0" err="1"/>
              <a:t>LocalStorage</a:t>
            </a:r>
            <a:endParaRPr lang="es-AR" b="1" u="sng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407C1C-FBB9-573B-2AD2-942D7F115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2755"/>
            <a:ext cx="10515600" cy="4351338"/>
          </a:xfrm>
        </p:spPr>
        <p:txBody>
          <a:bodyPr/>
          <a:lstStyle/>
          <a:p>
            <a:r>
              <a:rPr lang="es-ES" dirty="0"/>
              <a:t>La propiedad de sólo lectura </a:t>
            </a:r>
            <a:r>
              <a:rPr lang="es-ES" dirty="0" err="1"/>
              <a:t>localStorage</a:t>
            </a:r>
            <a:r>
              <a:rPr lang="es-ES" dirty="0"/>
              <a:t> te permite acceder al objeto local Storage; los datos persisten almacenados entre de las diferentes sesiones de navegación.</a:t>
            </a:r>
            <a:endParaRPr lang="es-A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F5D1DD6-8841-1156-E8B0-C02F28D2B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778" y="3797107"/>
            <a:ext cx="9478443" cy="93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05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A14CE9-2F7F-F3DE-9B6B-6CD107511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9B97CF-7EFB-D085-D6AA-B4DEBCCF7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0341D35-2EFB-F0AD-40C2-79E5FAFD0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93" y="1543104"/>
            <a:ext cx="10806013" cy="341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077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638E3E-5DB3-002F-E9A1-34548BD58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34E49A-8B5C-2BA1-C93F-55116C18C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0B122AC-9531-4943-9CA8-615735D1B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26" y="1405161"/>
            <a:ext cx="9996948" cy="404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630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BACCE-A542-B85E-AD93-E1B74BA04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1EC517-6486-1071-CB50-E8379F9FC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438A0ED-EFE9-B9B2-392A-EB9A4DA84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46" y="2150519"/>
            <a:ext cx="10923907" cy="255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862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A6C33B-8EEF-B091-D459-88019F574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CBD03A6-E0C6-6AB9-0A69-5D0A761BB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973" y="2551734"/>
            <a:ext cx="10515600" cy="1325563"/>
          </a:xfrm>
        </p:spPr>
        <p:txBody>
          <a:bodyPr/>
          <a:lstStyle/>
          <a:p>
            <a:r>
              <a:rPr lang="es-ES" b="1" u="sng" dirty="0"/>
              <a:t>Implementar una aplicación basada en </a:t>
            </a:r>
            <a:r>
              <a:rPr lang="es-ES" b="1" u="sng" dirty="0" err="1"/>
              <a:t>React</a:t>
            </a:r>
            <a:endParaRPr lang="es-AR" b="1" u="sng" dirty="0"/>
          </a:p>
        </p:txBody>
      </p:sp>
    </p:spTree>
    <p:extLst>
      <p:ext uri="{BB962C8B-B14F-4D97-AF65-F5344CB8AC3E}">
        <p14:creationId xmlns:p14="http://schemas.microsoft.com/office/powerpoint/2010/main" val="3415975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B6752D28-6E75-B5E2-6C18-3213B2BBC773}"/>
              </a:ext>
            </a:extLst>
          </p:cNvPr>
          <p:cNvSpPr txBox="1">
            <a:spLocks/>
          </p:cNvSpPr>
          <p:nvPr/>
        </p:nvSpPr>
        <p:spPr>
          <a:xfrm>
            <a:off x="838200" y="7019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/>
              <a:t>¿Cómo funciona el comando </a:t>
            </a:r>
            <a:r>
              <a:rPr lang="es-ES" dirty="0" err="1"/>
              <a:t>build</a:t>
            </a:r>
            <a:r>
              <a:rPr lang="es-ES" dirty="0"/>
              <a:t> en </a:t>
            </a:r>
            <a:r>
              <a:rPr lang="es-ES" dirty="0" err="1"/>
              <a:t>create</a:t>
            </a:r>
            <a:r>
              <a:rPr lang="es-ES" dirty="0"/>
              <a:t>-</a:t>
            </a:r>
            <a:r>
              <a:rPr lang="es-ES" dirty="0" err="1"/>
              <a:t>react</a:t>
            </a:r>
            <a:r>
              <a:rPr lang="es-ES" dirty="0"/>
              <a:t>-app?</a:t>
            </a: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FD976A04-2691-6CDC-55FC-3B1CB4B6D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53585"/>
            <a:ext cx="10515600" cy="4351338"/>
          </a:xfrm>
        </p:spPr>
        <p:txBody>
          <a:bodyPr/>
          <a:lstStyle/>
          <a:p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¿Para qué sirve este comando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build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?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Este comando es </a:t>
            </a:r>
            <a:r>
              <a:rPr lang="es-ES" b="1" i="0" dirty="0">
                <a:solidFill>
                  <a:srgbClr val="353535"/>
                </a:solidFill>
                <a:effectLst/>
                <a:latin typeface="Mulish"/>
              </a:rPr>
              <a:t>el que nos va a generar la aplicación final.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 Es decir, nosotros codificamos con el comando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start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,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que monta un servidor de desarrollo donde podemos meter cambios en el código y verlos en el 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browser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directamente. Sin embargo, esta no es la manera de entregar una aplicación a producción; no entregamos el código e instruimos ejecutar el comando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start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para arrancar la aplicación. </a:t>
            </a:r>
            <a:r>
              <a:rPr lang="es-ES" b="1" i="0" dirty="0">
                <a:solidFill>
                  <a:srgbClr val="353535"/>
                </a:solidFill>
                <a:effectLst/>
                <a:latin typeface="Mulish"/>
              </a:rPr>
              <a:t>La manera correcta es crear un </a:t>
            </a:r>
            <a:r>
              <a:rPr lang="es-ES" b="1" i="1" dirty="0" err="1">
                <a:solidFill>
                  <a:srgbClr val="353535"/>
                </a:solidFill>
                <a:effectLst/>
                <a:latin typeface="Mulish"/>
              </a:rPr>
              <a:t>build</a:t>
            </a:r>
            <a:r>
              <a:rPr lang="es-ES" b="1" i="1" dirty="0">
                <a:solidFill>
                  <a:srgbClr val="353535"/>
                </a:solidFill>
                <a:effectLst/>
                <a:latin typeface="Mulish"/>
              </a:rPr>
              <a:t>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68388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D2BC11-E9E9-C357-E636-EBE11D5D4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5766"/>
            <a:ext cx="10515600" cy="1325563"/>
          </a:xfrm>
        </p:spPr>
        <p:txBody>
          <a:bodyPr/>
          <a:lstStyle/>
          <a:p>
            <a:pPr algn="ctr"/>
            <a:r>
              <a:rPr lang="es-ES" dirty="0"/>
              <a:t>Que es un </a:t>
            </a:r>
            <a:r>
              <a:rPr lang="es-ES" dirty="0" err="1"/>
              <a:t>build</a:t>
            </a:r>
            <a:r>
              <a:rPr lang="es-ES" dirty="0"/>
              <a:t>?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4345611-9ABF-DA87-702D-0305570FB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722" y="2896600"/>
            <a:ext cx="10515600" cy="4351338"/>
          </a:xfrm>
        </p:spPr>
        <p:txBody>
          <a:bodyPr/>
          <a:lstStyle/>
          <a:p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Para contestar a la pregunta de qué es un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build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,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debemos hacer un repaso del código de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create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-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react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-app.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Allí tenemos una carpeta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public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con un archivo 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index.html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que utiliza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create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-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react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-app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para acceder al código que escribimos mediante un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root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,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que conecta a nuestro 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index.js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en la carpeta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src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386823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85FED5-3265-843A-0A98-65F2F5ADC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9443"/>
            <a:ext cx="10515600" cy="4785485"/>
          </a:xfrm>
        </p:spPr>
        <p:txBody>
          <a:bodyPr>
            <a:normAutofit lnSpcReduction="10000"/>
          </a:bodyPr>
          <a:lstStyle/>
          <a:p>
            <a:pPr algn="l"/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Entonces, </a:t>
            </a:r>
            <a:r>
              <a:rPr lang="es-ES" b="1" i="0" dirty="0">
                <a:solidFill>
                  <a:srgbClr val="353535"/>
                </a:solidFill>
                <a:effectLst/>
                <a:latin typeface="Mulish"/>
              </a:rPr>
              <a:t>hacer un </a:t>
            </a:r>
            <a:r>
              <a:rPr lang="es-ES" b="1" i="1" dirty="0" err="1">
                <a:solidFill>
                  <a:srgbClr val="353535"/>
                </a:solidFill>
                <a:effectLst/>
                <a:latin typeface="Mulish"/>
              </a:rPr>
              <a:t>build</a:t>
            </a:r>
            <a:r>
              <a:rPr lang="es-ES" b="1" i="1" dirty="0">
                <a:solidFill>
                  <a:srgbClr val="353535"/>
                </a:solidFill>
                <a:effectLst/>
                <a:latin typeface="Mulish"/>
              </a:rPr>
              <a:t> </a:t>
            </a:r>
            <a:r>
              <a:rPr lang="es-ES" b="1" i="0" dirty="0">
                <a:solidFill>
                  <a:srgbClr val="353535"/>
                </a:solidFill>
                <a:effectLst/>
                <a:latin typeface="Mulish"/>
              </a:rPr>
              <a:t>es entrar desde el punto de entrada </a:t>
            </a:r>
            <a:r>
              <a:rPr lang="es-ES" b="1" i="1" dirty="0">
                <a:solidFill>
                  <a:srgbClr val="353535"/>
                </a:solidFill>
                <a:effectLst/>
                <a:latin typeface="Mulish"/>
              </a:rPr>
              <a:t>index.js </a:t>
            </a:r>
            <a:r>
              <a:rPr lang="es-ES" b="1" i="0" dirty="0">
                <a:solidFill>
                  <a:srgbClr val="353535"/>
                </a:solidFill>
                <a:effectLst/>
                <a:latin typeface="Mulish"/>
              </a:rPr>
              <a:t>a la aplicación y seguir todos los </a:t>
            </a:r>
            <a:r>
              <a:rPr lang="es-ES" b="1" i="1" dirty="0" err="1">
                <a:solidFill>
                  <a:srgbClr val="353535"/>
                </a:solidFill>
                <a:effectLst/>
                <a:latin typeface="Mulish"/>
              </a:rPr>
              <a:t>import</a:t>
            </a:r>
            <a:r>
              <a:rPr lang="es-ES" b="1" i="1" dirty="0">
                <a:solidFill>
                  <a:srgbClr val="353535"/>
                </a:solidFill>
                <a:effectLst/>
                <a:latin typeface="Mulish"/>
              </a:rPr>
              <a:t>.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Lo que hace esto es instruir a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webPack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para que vaya generando un archivo final 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.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js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 muy pequeño que podrá descargarse lo más rápido posible. A la vez que se crea este archivo JavaScript final, </a:t>
            </a:r>
            <a:r>
              <a:rPr lang="es-ES" b="0" i="0" dirty="0" err="1">
                <a:solidFill>
                  <a:srgbClr val="353535"/>
                </a:solidFill>
                <a:effectLst/>
                <a:latin typeface="Mulish"/>
              </a:rPr>
              <a:t>webPack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 nos irá generando un archivo de CSS si se encuentra con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imports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de este tipo.</a:t>
            </a:r>
          </a:p>
          <a:p>
            <a:pPr algn="l"/>
            <a:endParaRPr lang="es-ES" b="0" i="0" dirty="0">
              <a:solidFill>
                <a:srgbClr val="353535"/>
              </a:solidFill>
              <a:effectLst/>
              <a:latin typeface="Mulish"/>
            </a:endParaRPr>
          </a:p>
          <a:p>
            <a:pPr algn="l"/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Todos estos archivos, junto al archivo HTML que genera los enlaces necesarios para crear la conexión con el JavaScript y el CSS, se pondrán en una carpeta. Es esta carpeta la que realmente pondremos en funcionamiento. Es decir, es este </a:t>
            </a:r>
            <a:r>
              <a:rPr lang="es-ES" b="0" i="1" dirty="0" err="1">
                <a:solidFill>
                  <a:srgbClr val="353535"/>
                </a:solidFill>
                <a:effectLst/>
                <a:latin typeface="Mulish"/>
              </a:rPr>
              <a:t>build</a:t>
            </a:r>
            <a:r>
              <a:rPr lang="es-ES" b="0" i="1" dirty="0">
                <a:solidFill>
                  <a:srgbClr val="353535"/>
                </a:solidFill>
                <a:effectLst/>
                <a:latin typeface="Mulish"/>
              </a:rPr>
              <a:t> </a:t>
            </a:r>
            <a:r>
              <a:rPr lang="es-ES" b="0" i="0" dirty="0">
                <a:solidFill>
                  <a:srgbClr val="353535"/>
                </a:solidFill>
                <a:effectLst/>
                <a:latin typeface="Mulish"/>
              </a:rPr>
              <a:t>el que mandaremos a producción, </a:t>
            </a:r>
            <a:r>
              <a:rPr lang="es-ES" b="1" i="0" dirty="0">
                <a:solidFill>
                  <a:srgbClr val="353535"/>
                </a:solidFill>
                <a:effectLst/>
                <a:latin typeface="Mulish"/>
              </a:rPr>
              <a:t>no el código que tenemos en nuestra carpeta </a:t>
            </a:r>
            <a:r>
              <a:rPr lang="es-ES" b="1" i="1" dirty="0" err="1">
                <a:solidFill>
                  <a:srgbClr val="353535"/>
                </a:solidFill>
                <a:effectLst/>
                <a:latin typeface="Mulish"/>
              </a:rPr>
              <a:t>src</a:t>
            </a:r>
            <a:r>
              <a:rPr lang="es-ES" b="1" i="1" dirty="0">
                <a:solidFill>
                  <a:srgbClr val="353535"/>
                </a:solidFill>
                <a:effectLst/>
                <a:latin typeface="Mulish"/>
              </a:rPr>
              <a:t>.</a:t>
            </a:r>
            <a:endParaRPr lang="es-ES" b="0" i="0" dirty="0">
              <a:solidFill>
                <a:srgbClr val="353535"/>
              </a:solidFill>
              <a:effectLst/>
              <a:latin typeface="Mulish"/>
            </a:endParaRP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574185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2919</TotalTime>
  <Words>348</Words>
  <Application>Microsoft Office PowerPoint</Application>
  <PresentationFormat>Panorámica</PresentationFormat>
  <Paragraphs>12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Mulish</vt:lpstr>
      <vt:lpstr>Tema de Office</vt:lpstr>
      <vt:lpstr>Unidad 4  – Local Storage, Build y Netlify C. 15 </vt:lpstr>
      <vt:lpstr>LocalStorage</vt:lpstr>
      <vt:lpstr>Presentación de PowerPoint</vt:lpstr>
      <vt:lpstr>Presentación de PowerPoint</vt:lpstr>
      <vt:lpstr>Presentación de PowerPoint</vt:lpstr>
      <vt:lpstr>Implementar una aplicación basada en React</vt:lpstr>
      <vt:lpstr>Presentación de PowerPoint</vt:lpstr>
      <vt:lpstr>Que es un build?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PRACTICA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III</dc:title>
  <dc:creator>Fran</dc:creator>
  <cp:lastModifiedBy>Fran</cp:lastModifiedBy>
  <cp:revision>18</cp:revision>
  <dcterms:created xsi:type="dcterms:W3CDTF">2023-04-11T06:11:23Z</dcterms:created>
  <dcterms:modified xsi:type="dcterms:W3CDTF">2023-06-14T03:11:30Z</dcterms:modified>
</cp:coreProperties>
</file>

<file path=docProps/thumbnail.jpeg>
</file>